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60" r:id="rId3"/>
    <p:sldId id="266" r:id="rId4"/>
    <p:sldId id="277" r:id="rId5"/>
    <p:sldId id="276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2F799-05F4-4D73-8DD0-F50BE7D2DECF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A25AE-2951-4BBB-8A7D-14437F292B21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4744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5F0E26-B455-4B19-A609-2AA5FA8C6B59}" type="datetimeFigureOut">
              <a:rPr lang="de-CH" smtClean="0"/>
              <a:t>15.02.2017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3834B4-1320-4424-BB9F-ED6E38E447E2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58" y="4437112"/>
            <a:ext cx="8331925" cy="143835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5" name="Textfeld 4"/>
          <p:cNvSpPr txBox="1"/>
          <p:nvPr/>
        </p:nvSpPr>
        <p:spPr>
          <a:xfrm>
            <a:off x="549058" y="1487979"/>
            <a:ext cx="8208912" cy="280076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CH" sz="8800" b="1" dirty="0" smtClean="0">
                <a:solidFill>
                  <a:schemeClr val="bg1"/>
                </a:solidFill>
                <a:latin typeface="Chelsea Market" panose="02000000000000000000" pitchFamily="2" charset="0"/>
                <a:ea typeface="Chelsea Market" panose="02000000000000000000" pitchFamily="2" charset="0"/>
              </a:rPr>
              <a:t>Teilbarkeits-regeln</a:t>
            </a:r>
            <a:endParaRPr lang="de-CH" sz="8800" dirty="0">
              <a:solidFill>
                <a:schemeClr val="bg1"/>
              </a:solidFill>
              <a:latin typeface="Chelsea Market" panose="02000000000000000000" pitchFamily="2" charset="0"/>
              <a:ea typeface="Chelsea Marke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95536" y="764704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err="1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Lerntipp</a:t>
            </a:r>
            <a:r>
              <a:rPr lang="de-CH" sz="40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</a:p>
          <a:p>
            <a:r>
              <a:rPr lang="de-CH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Lerne die Teilbarkeitsregeln in Gruppen.</a:t>
            </a:r>
            <a:endParaRPr lang="de-CH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1628800"/>
            <a:ext cx="8496944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de-CH" sz="4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de-CH" sz="4800" b="1" dirty="0" smtClean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 		10 		100 		1000</a:t>
            </a:r>
          </a:p>
          <a:p>
            <a:endParaRPr lang="de-CH" sz="4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de-CH" sz="4800" b="1" dirty="0" smtClean="0">
                <a:solidFill>
                  <a:srgbClr val="00B05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 		4 		8</a:t>
            </a:r>
          </a:p>
          <a:p>
            <a:endParaRPr lang="de-CH" sz="4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de-CH" sz="4800" b="1" dirty="0" smtClean="0">
                <a:solidFill>
                  <a:srgbClr val="FF33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 		6 		9</a:t>
            </a:r>
          </a:p>
          <a:p>
            <a:endParaRPr lang="de-CH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de-CH" sz="4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de-CH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de-C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Mit </a:t>
            </a:r>
            <a:r>
              <a:rPr lang="de-CH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</a:t>
            </a:r>
            <a:r>
              <a:rPr lang="de-C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erben werden in Texten die Zeit angegeben. </a:t>
            </a:r>
          </a:p>
          <a:p>
            <a:r>
              <a:rPr lang="de-C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Ist etwas jetzt?</a:t>
            </a:r>
          </a:p>
          <a:p>
            <a:r>
              <a:rPr lang="de-C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Ist etwas in der Vergangenheit geschehen oder erst in der Zukunft?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080760"/>
            <a:ext cx="2942822" cy="50802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753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95536" y="329042"/>
            <a:ext cx="73448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5    10     100   1000</a:t>
            </a:r>
            <a:r>
              <a:rPr lang="de-CH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de-CH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de-CH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1124744"/>
            <a:ext cx="8496944" cy="707886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Letzte Ziffer…</a:t>
            </a:r>
            <a:endParaRPr lang="de-C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080760"/>
            <a:ext cx="2942822" cy="50802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2" name="Textfeld 1"/>
          <p:cNvSpPr txBox="1"/>
          <p:nvPr/>
        </p:nvSpPr>
        <p:spPr>
          <a:xfrm>
            <a:off x="395536" y="1859077"/>
            <a:ext cx="8496944" cy="4031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5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letzte Ziffer 0 oder 5</a:t>
            </a:r>
          </a:p>
          <a:p>
            <a:endParaRPr lang="de-CH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urch 10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mindestens letzte Ziffer 0 </a:t>
            </a:r>
          </a:p>
          <a:p>
            <a:endParaRPr lang="de-CH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100		mindestens letzten 2 Ziffern 0</a:t>
            </a:r>
          </a:p>
          <a:p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CH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urch 1000      mindestens letzten 3 Ziffern 0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de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0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95536" y="764704"/>
            <a:ext cx="73448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  <a:r>
              <a:rPr lang="de-CH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4     8   </a:t>
            </a:r>
            <a:r>
              <a:rPr lang="de-CH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de-CH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de-CH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1640994"/>
            <a:ext cx="8496944" cy="707886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Letzte Ziffer…</a:t>
            </a:r>
            <a:endParaRPr lang="de-C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080760"/>
            <a:ext cx="2942822" cy="50802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2" name="Textfeld 1"/>
          <p:cNvSpPr txBox="1"/>
          <p:nvPr/>
        </p:nvSpPr>
        <p:spPr>
          <a:xfrm>
            <a:off x="395536" y="2636912"/>
            <a:ext cx="8496944" cy="2554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2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letzte Ziffer gerade (0,2,4,6,8,)</a:t>
            </a:r>
          </a:p>
          <a:p>
            <a:endParaRPr lang="de-CH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urch 4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letzte 2 Ziffern durch 4 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eilbar</a:t>
            </a:r>
          </a:p>
          <a:p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CH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urch 8		letzte 3 Ziffern durch 8 teilbar</a:t>
            </a:r>
            <a:endParaRPr lang="de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5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95536" y="764704"/>
            <a:ext cx="73448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3    9     6</a:t>
            </a:r>
            <a:r>
              <a:rPr lang="de-CH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de-CH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de-CH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1640994"/>
            <a:ext cx="8496944" cy="984885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r>
              <a:rPr lang="de-CH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Quersumme…</a:t>
            </a:r>
            <a:endParaRPr lang="de-CH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de-C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080760"/>
            <a:ext cx="2942822" cy="50802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2" name="Textfeld 1"/>
          <p:cNvSpPr txBox="1"/>
          <p:nvPr/>
        </p:nvSpPr>
        <p:spPr>
          <a:xfrm>
            <a:off x="395536" y="2636912"/>
            <a:ext cx="8496944" cy="30469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3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Quersumme durch 3 teilbar</a:t>
            </a:r>
          </a:p>
          <a:p>
            <a:endParaRPr lang="de-CH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urch 9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Quersumme durch 9 teilbar </a:t>
            </a:r>
          </a:p>
          <a:p>
            <a:endParaRPr lang="de-CH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6		Quersumme durch </a:t>
            </a:r>
            <a:r>
              <a:rPr lang="de-CH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und 				gerade </a:t>
            </a:r>
            <a:r>
              <a:rPr lang="de-CH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(teilbar durch 2)</a:t>
            </a:r>
            <a:endParaRPr lang="de-CH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7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34</Words>
  <Application>Microsoft Office PowerPoint</Application>
  <PresentationFormat>Bildschirmpräsentation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Executive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user_2</dc:creator>
  <cp:lastModifiedBy>user_2</cp:lastModifiedBy>
  <cp:revision>20</cp:revision>
  <dcterms:created xsi:type="dcterms:W3CDTF">2016-12-20T17:54:08Z</dcterms:created>
  <dcterms:modified xsi:type="dcterms:W3CDTF">2017-02-15T13:30:26Z</dcterms:modified>
</cp:coreProperties>
</file>