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02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9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41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1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11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098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59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3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5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9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45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_LernPlakate_MAT_Subtraktion.jpg (759452 By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7446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0325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Schlegel</dc:creator>
  <cp:lastModifiedBy>user_2</cp:lastModifiedBy>
  <cp:revision>2</cp:revision>
  <dcterms:created xsi:type="dcterms:W3CDTF">2013-07-27T20:13:29Z</dcterms:created>
  <dcterms:modified xsi:type="dcterms:W3CDTF">2016-12-14T11:44:55Z</dcterms:modified>
</cp:coreProperties>
</file>