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702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59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641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513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113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098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59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930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36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852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099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456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_LernPlakate_MAT_Division.jpg (737840 Byt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86383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35696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Schlegel</dc:creator>
  <cp:lastModifiedBy>user_2</cp:lastModifiedBy>
  <cp:revision>4</cp:revision>
  <dcterms:created xsi:type="dcterms:W3CDTF">2013-07-27T20:13:29Z</dcterms:created>
  <dcterms:modified xsi:type="dcterms:W3CDTF">2016-12-14T11:46:26Z</dcterms:modified>
</cp:coreProperties>
</file>