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5702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590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3641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513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8113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2098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7593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3930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936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5852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0099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D2288-04BF-4037-BE19-D65E64AEA1E3}" type="datetimeFigureOut">
              <a:rPr lang="de-CH" smtClean="0"/>
              <a:t>14.12.2016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3A91E-BB18-4128-8626-AD52D68BC0F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2456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_LernPlakate_MAT_Addition.jpg (691941 Byte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8321524" cy="586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27703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Claudia Schlegel</dc:creator>
  <cp:lastModifiedBy>user_2</cp:lastModifiedBy>
  <cp:revision>2</cp:revision>
  <dcterms:created xsi:type="dcterms:W3CDTF">2013-07-27T20:13:29Z</dcterms:created>
  <dcterms:modified xsi:type="dcterms:W3CDTF">2016-12-14T11:43:40Z</dcterms:modified>
</cp:coreProperties>
</file>